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051050"/>
            <a:ext cx="1800000" cy="536575"/>
          </a:xfrm>
        </p:spPr>
        <p:txBody>
          <a:bodyPr>
            <a:normAutofit fontScale="90000"/>
          </a:bodyPr>
          <a:lstStyle/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trombone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307138" y="6664325"/>
            <a:ext cx="2887662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latin typeface="Comic Sans MS" pitchFamily="66" charset="0"/>
              </a:rPr>
              <a:t>(Images © www.clipart.com or www.clker.com 2015)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895600" y="6629400"/>
            <a:ext cx="3240088" cy="28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1200">
                <a:latin typeface="Comic Sans MS" pitchFamily="66" charset="0"/>
              </a:rPr>
              <a:t>© www.SaveTeachersSundays.com 2015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4672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l’agrafeuse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6770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18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perforateur</a:t>
            </a:r>
            <a:endParaRPr lang="en-GB" sz="18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886800" y="20542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les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agrafes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304800" y="40322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le dossier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672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l’étiquette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46770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la carte de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visite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6886800" y="40354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presse</a:t>
            </a:r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papier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04800" y="6013450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0000CC"/>
                </a:solidFill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punaise</a:t>
            </a:r>
            <a:endParaRPr lang="en-GB" sz="24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24672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le </a:t>
            </a:r>
            <a:r>
              <a:rPr lang="en-GB" sz="20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surligneur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46770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>
                <a:solidFill>
                  <a:srgbClr val="0000CC"/>
                </a:solidFill>
                <a:latin typeface="Comic Sans MS" panose="030F0702030302020204" pitchFamily="66" charset="0"/>
              </a:rPr>
              <a:t>les notes post-it</a:t>
            </a:r>
            <a:endParaRPr lang="en-GB" sz="20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886800" y="6016625"/>
            <a:ext cx="18000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200" dirty="0">
                <a:solidFill>
                  <a:srgbClr val="0000CC"/>
                </a:solidFill>
                <a:latin typeface="Comic Sans MS" panose="030F0702030302020204" pitchFamily="66" charset="0"/>
              </a:rPr>
              <a:t>la </a:t>
            </a:r>
            <a:r>
              <a:rPr lang="en-GB" sz="2200" dirty="0" err="1">
                <a:solidFill>
                  <a:srgbClr val="0000CC"/>
                </a:solidFill>
                <a:latin typeface="Comic Sans MS" panose="030F0702030302020204" pitchFamily="66" charset="0"/>
              </a:rPr>
              <a:t>gomme</a:t>
            </a:r>
            <a:endParaRPr lang="en-GB" sz="2200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304800" y="76200"/>
            <a:ext cx="8610600" cy="536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b="1" dirty="0" err="1" smtClean="0">
                <a:latin typeface="Comic Sans MS" panose="030F0702030302020204" pitchFamily="66" charset="0"/>
              </a:rPr>
              <a:t>Stationary</a:t>
            </a:r>
            <a:r>
              <a:rPr lang="es-ES" sz="2400" b="1" dirty="0" smtClean="0">
                <a:latin typeface="Comic Sans MS" panose="030F0702030302020204" pitchFamily="66" charset="0"/>
              </a:rPr>
              <a:t> - </a:t>
            </a:r>
            <a:r>
              <a:rPr lang="es-ES" sz="2400" b="1" dirty="0" err="1">
                <a:solidFill>
                  <a:srgbClr val="0000CC"/>
                </a:solidFill>
                <a:latin typeface="Comic Sans MS" panose="030F0702030302020204" pitchFamily="66" charset="0"/>
              </a:rPr>
              <a:t>Papeterie</a:t>
            </a:r>
            <a:endParaRPr lang="es-ES" sz="24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3562" y="2733988"/>
            <a:ext cx="1666875" cy="126333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239" y="850900"/>
            <a:ext cx="1181449" cy="119697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2710" y="2719932"/>
            <a:ext cx="648979" cy="134302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624" y="850901"/>
            <a:ext cx="1397023" cy="1220006"/>
          </a:xfrm>
          <a:prstGeom prst="rect">
            <a:avLst/>
          </a:prstGeom>
        </p:spPr>
      </p:pic>
      <p:pic>
        <p:nvPicPr>
          <p:cNvPr id="22" name="Imagen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9260" y="4715187"/>
            <a:ext cx="1235478" cy="1239638"/>
          </a:xfrm>
          <a:prstGeom prst="rect">
            <a:avLst/>
          </a:prstGeom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7715" y="4717244"/>
            <a:ext cx="1930930" cy="1100630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60949" y="850900"/>
            <a:ext cx="1612499" cy="1299369"/>
          </a:xfrm>
          <a:prstGeom prst="rect">
            <a:avLst/>
          </a:prstGeom>
        </p:spPr>
      </p:pic>
      <p:pic>
        <p:nvPicPr>
          <p:cNvPr id="25" name="Imagen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11368" y="850901"/>
            <a:ext cx="1752600" cy="1246164"/>
          </a:xfrm>
          <a:prstGeom prst="rect">
            <a:avLst/>
          </a:prstGeom>
        </p:spPr>
      </p:pic>
      <p:pic>
        <p:nvPicPr>
          <p:cNvPr id="26" name="Imagen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7148" y="2719932"/>
            <a:ext cx="1697652" cy="1367530"/>
          </a:xfrm>
          <a:prstGeom prst="rect">
            <a:avLst/>
          </a:prstGeom>
        </p:spPr>
      </p:pic>
      <p:pic>
        <p:nvPicPr>
          <p:cNvPr id="27" name="Imagen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02704" y="4715187"/>
            <a:ext cx="1528987" cy="1269471"/>
          </a:xfrm>
          <a:prstGeom prst="rect">
            <a:avLst/>
          </a:prstGeom>
        </p:spPr>
      </p:pic>
      <p:pic>
        <p:nvPicPr>
          <p:cNvPr id="28" name="Imagen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5210" y="4715188"/>
            <a:ext cx="944421" cy="1404986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209212" y="2733988"/>
            <a:ext cx="1155176" cy="122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041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40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Comic Sans MS</vt:lpstr>
      <vt:lpstr>Office Theme</vt:lpstr>
      <vt:lpstr>le trombone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</dc:title>
  <dc:creator>SaveTeachersSundays</dc:creator>
  <cp:lastModifiedBy>Stefan</cp:lastModifiedBy>
  <cp:revision>8</cp:revision>
  <dcterms:created xsi:type="dcterms:W3CDTF">2006-08-16T00:00:00Z</dcterms:created>
  <dcterms:modified xsi:type="dcterms:W3CDTF">2015-10-26T22:19:49Z</dcterms:modified>
</cp:coreProperties>
</file>